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62" r:id="rId4"/>
    <p:sldId id="263" r:id="rId5"/>
    <p:sldId id="264" r:id="rId6"/>
    <p:sldId id="265" r:id="rId7"/>
    <p:sldId id="266" r:id="rId8"/>
    <p:sldId id="267" r:id="rId9"/>
    <p:sldId id="268" r:id="rId10"/>
    <p:sldId id="269" r:id="rId11"/>
    <p:sldId id="270" r:id="rId12"/>
    <p:sldId id="257" r:id="rId13"/>
    <p:sldId id="258" r:id="rId14"/>
    <p:sldId id="259" r:id="rId15"/>
    <p:sldId id="26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4FFE87A-3B94-45F5-9C0A-C4E4FDCBBAEB}" type="datetimeFigureOut">
              <a:rPr lang="en-US" smtClean="0"/>
              <a:t>4/14/2013</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7C9508E0-67E2-4848-867C-1164A68312A9}"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FFE87A-3B94-45F5-9C0A-C4E4FDCBBAEB}" type="datetimeFigureOut">
              <a:rPr lang="en-US" smtClean="0"/>
              <a:t>4/14/2013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508E0-67E2-4848-867C-1164A68312A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FFE87A-3B94-45F5-9C0A-C4E4FDCBBAEB}" type="datetimeFigureOut">
              <a:rPr lang="en-US" smtClean="0"/>
              <a:t>4/14/2013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508E0-67E2-4848-867C-1164A68312A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4FFE87A-3B94-45F5-9C0A-C4E4FDCBBAEB}" type="datetimeFigureOut">
              <a:rPr lang="en-US" smtClean="0"/>
              <a:t>4/14/2013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508E0-67E2-4848-867C-1164A68312A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4FFE87A-3B94-45F5-9C0A-C4E4FDCBBAEB}" type="datetimeFigureOut">
              <a:rPr lang="en-US" smtClean="0"/>
              <a:t>4/14/2013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508E0-67E2-4848-867C-1164A68312A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4FFE87A-3B94-45F5-9C0A-C4E4FDCBBAEB}" type="datetimeFigureOut">
              <a:rPr lang="en-US" smtClean="0"/>
              <a:t>4/14/2013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9508E0-67E2-4848-867C-1164A68312A9}"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4FFE87A-3B94-45F5-9C0A-C4E4FDCBBAEB}" type="datetimeFigureOut">
              <a:rPr lang="en-US" smtClean="0"/>
              <a:t>4/14/2013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C9508E0-67E2-4848-867C-1164A68312A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4FFE87A-3B94-45F5-9C0A-C4E4FDCBBAEB}" type="datetimeFigureOut">
              <a:rPr lang="en-US" smtClean="0"/>
              <a:t>4/14/2013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9508E0-67E2-4848-867C-1164A68312A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FFE87A-3B94-45F5-9C0A-C4E4FDCBBAEB}" type="datetimeFigureOut">
              <a:rPr lang="en-US" smtClean="0"/>
              <a:t>4/14/2013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C9508E0-67E2-4848-867C-1164A68312A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4FFE87A-3B94-45F5-9C0A-C4E4FDCBBAEB}" type="datetimeFigureOut">
              <a:rPr lang="en-US" smtClean="0"/>
              <a:t>4/14/2013</a:t>
            </a:fld>
            <a:endParaRPr lang="en-US"/>
          </a:p>
        </p:txBody>
      </p:sp>
      <p:sp>
        <p:nvSpPr>
          <p:cNvPr id="7" name="Slide Number Placeholder 6"/>
          <p:cNvSpPr>
            <a:spLocks noGrp="1"/>
          </p:cNvSpPr>
          <p:nvPr>
            <p:ph type="sldNum" sz="quarter" idx="12"/>
          </p:nvPr>
        </p:nvSpPr>
        <p:spPr/>
        <p:txBody>
          <a:bodyPr/>
          <a:lstStyle/>
          <a:p>
            <a:fld id="{7C9508E0-67E2-4848-867C-1164A68312A9}"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FFE87A-3B94-45F5-9C0A-C4E4FDCBBAEB}" type="datetimeFigureOut">
              <a:rPr lang="en-US" smtClean="0"/>
              <a:t>4/14/2013</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7C9508E0-67E2-4848-867C-1164A68312A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4FFE87A-3B94-45F5-9C0A-C4E4FDCBBAEB}" type="datetimeFigureOut">
              <a:rPr lang="en-US" smtClean="0"/>
              <a:t>4/14/2013</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7C9508E0-67E2-4848-867C-1164A68312A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Portfolio </a:t>
            </a:r>
            <a:endParaRPr lang="en-US" dirty="0"/>
          </a:p>
        </p:txBody>
      </p:sp>
      <p:sp>
        <p:nvSpPr>
          <p:cNvPr id="3" name="Subtitle 2"/>
          <p:cNvSpPr>
            <a:spLocks noGrp="1"/>
          </p:cNvSpPr>
          <p:nvPr>
            <p:ph type="subTitle" idx="1"/>
          </p:nvPr>
        </p:nvSpPr>
        <p:spPr/>
        <p:txBody>
          <a:bodyPr/>
          <a:lstStyle/>
          <a:p>
            <a:r>
              <a:rPr lang="en-US" dirty="0" smtClean="0"/>
              <a:t>By Jordan Mounce</a:t>
            </a:r>
          </a:p>
          <a:p>
            <a:r>
              <a:rPr lang="en-US" dirty="0" smtClean="0"/>
              <a:t>4/15/13</a:t>
            </a:r>
          </a:p>
          <a:p>
            <a:endParaRPr lang="en-US" dirty="0"/>
          </a:p>
        </p:txBody>
      </p:sp>
    </p:spTree>
    <p:extLst>
      <p:ext uri="{BB962C8B-B14F-4D97-AF65-F5344CB8AC3E}">
        <p14:creationId xmlns:p14="http://schemas.microsoft.com/office/powerpoint/2010/main" val="32666354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024744" cy="1143000"/>
          </a:xfrm>
        </p:spPr>
        <p:txBody>
          <a:bodyPr>
            <a:normAutofit fontScale="90000"/>
          </a:bodyPr>
          <a:lstStyle/>
          <a:p>
            <a:r>
              <a:rPr lang="en-US" dirty="0" smtClean="0"/>
              <a:t>The most Dangerous game: Song</a:t>
            </a:r>
            <a:endParaRPr lang="en-US" dirty="0"/>
          </a:p>
        </p:txBody>
      </p:sp>
      <p:sp>
        <p:nvSpPr>
          <p:cNvPr id="3" name="Content Placeholder 2"/>
          <p:cNvSpPr>
            <a:spLocks noGrp="1"/>
          </p:cNvSpPr>
          <p:nvPr>
            <p:ph idx="1"/>
          </p:nvPr>
        </p:nvSpPr>
        <p:spPr/>
        <p:txBody>
          <a:bodyPr>
            <a:normAutofit/>
          </a:bodyPr>
          <a:lstStyle/>
          <a:p>
            <a:r>
              <a:rPr lang="en-US" sz="1600" dirty="0"/>
              <a:t>I'm bulletproof, nothing to lose</a:t>
            </a:r>
            <a:r>
              <a:rPr lang="en-US" sz="1600" dirty="0"/>
              <a:t/>
            </a:r>
            <a:br>
              <a:rPr lang="en-US" sz="1600" dirty="0"/>
            </a:br>
            <a:r>
              <a:rPr lang="en-US" sz="1600" dirty="0"/>
              <a:t>Fire away, fire away</a:t>
            </a:r>
            <a:r>
              <a:rPr lang="en-US" sz="1600" dirty="0"/>
              <a:t/>
            </a:r>
            <a:br>
              <a:rPr lang="en-US" sz="1600" dirty="0"/>
            </a:br>
            <a:r>
              <a:rPr lang="en-US" sz="1600" dirty="0"/>
              <a:t>Ricochet, you take your aim</a:t>
            </a:r>
            <a:r>
              <a:rPr lang="en-US" sz="1600" dirty="0"/>
              <a:t/>
            </a:r>
            <a:br>
              <a:rPr lang="en-US" sz="1600" dirty="0"/>
            </a:br>
            <a:r>
              <a:rPr lang="en-US" sz="1600" dirty="0"/>
              <a:t>Fire away, fire away</a:t>
            </a:r>
            <a:r>
              <a:rPr lang="en-US" sz="1600" dirty="0"/>
              <a:t/>
            </a:r>
            <a:br>
              <a:rPr lang="en-US" sz="1600" dirty="0"/>
            </a:br>
            <a:r>
              <a:rPr lang="en-US" sz="1600" dirty="0"/>
              <a:t>You shoot me down but I won't fall</a:t>
            </a:r>
            <a:r>
              <a:rPr lang="en-US" sz="1600" dirty="0"/>
              <a:t/>
            </a:r>
            <a:br>
              <a:rPr lang="en-US" sz="1600" dirty="0"/>
            </a:br>
            <a:r>
              <a:rPr lang="en-US" sz="1600" dirty="0"/>
              <a:t>I am titanium</a:t>
            </a:r>
            <a:r>
              <a:rPr lang="en-US" sz="1600" dirty="0"/>
              <a:t/>
            </a:r>
            <a:br>
              <a:rPr lang="en-US" sz="1600" dirty="0"/>
            </a:br>
            <a:r>
              <a:rPr lang="en-US" sz="1600" dirty="0"/>
              <a:t>You shoot me down but I won't fall</a:t>
            </a:r>
            <a:r>
              <a:rPr lang="en-US" sz="1600" dirty="0"/>
              <a:t/>
            </a:r>
            <a:br>
              <a:rPr lang="en-US" sz="1600" dirty="0"/>
            </a:br>
            <a:r>
              <a:rPr lang="en-US" sz="1600" dirty="0"/>
              <a:t>I am </a:t>
            </a:r>
            <a:r>
              <a:rPr lang="en-US" sz="1600" dirty="0" smtClean="0"/>
              <a:t>titanium</a:t>
            </a:r>
          </a:p>
          <a:p>
            <a:r>
              <a:rPr lang="en-US" sz="1600" dirty="0" smtClean="0"/>
              <a:t>(Versus from titanium) </a:t>
            </a:r>
          </a:p>
          <a:p>
            <a:r>
              <a:rPr lang="en-US" sz="1600" dirty="0" smtClean="0"/>
              <a:t>The reason that I used this song was because of </a:t>
            </a:r>
            <a:r>
              <a:rPr lang="en-US" sz="1600" dirty="0" err="1" smtClean="0"/>
              <a:t>Rainsford</a:t>
            </a:r>
            <a:r>
              <a:rPr lang="en-US" sz="1600" dirty="0" smtClean="0"/>
              <a:t> was put through. He gets hunted after swimming to an Island.  After all of this he got put into a fight against </a:t>
            </a:r>
            <a:r>
              <a:rPr lang="en-US" sz="1600" dirty="0" err="1" smtClean="0"/>
              <a:t>Zaroff</a:t>
            </a:r>
            <a:r>
              <a:rPr lang="en-US" sz="1600" dirty="0" smtClean="0"/>
              <a:t>. He is able to get through all of this and stay alive. </a:t>
            </a:r>
            <a:endParaRPr lang="en-US" sz="1600" dirty="0"/>
          </a:p>
        </p:txBody>
      </p:sp>
    </p:spTree>
    <p:extLst>
      <p:ext uri="{BB962C8B-B14F-4D97-AF65-F5344CB8AC3E}">
        <p14:creationId xmlns:p14="http://schemas.microsoft.com/office/powerpoint/2010/main" val="857453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Most Dangerous </a:t>
            </a:r>
            <a:r>
              <a:rPr lang="en-US" dirty="0" err="1" smtClean="0"/>
              <a:t>Game:Art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47800" y="2514600"/>
            <a:ext cx="2857500" cy="1600200"/>
          </a:xfrm>
        </p:spPr>
      </p:pic>
      <p:sp>
        <p:nvSpPr>
          <p:cNvPr id="5" name="TextBox 4"/>
          <p:cNvSpPr txBox="1"/>
          <p:nvPr/>
        </p:nvSpPr>
        <p:spPr>
          <a:xfrm>
            <a:off x="1447800" y="4419600"/>
            <a:ext cx="6934200" cy="1200329"/>
          </a:xfrm>
          <a:prstGeom prst="rect">
            <a:avLst/>
          </a:prstGeom>
          <a:noFill/>
        </p:spPr>
        <p:txBody>
          <a:bodyPr wrap="square" rtlCol="0">
            <a:spAutoFit/>
          </a:bodyPr>
          <a:lstStyle/>
          <a:p>
            <a:r>
              <a:rPr lang="en-US" dirty="0" smtClean="0"/>
              <a:t>The reason I picked this picture is that, this is what would go through my mind if someone was hunting me. Getting chased down like a monster or an animal. But the real monster is the hunter.</a:t>
            </a:r>
            <a:endParaRPr lang="en-US" dirty="0"/>
          </a:p>
        </p:txBody>
      </p:sp>
    </p:spTree>
    <p:extLst>
      <p:ext uri="{BB962C8B-B14F-4D97-AF65-F5344CB8AC3E}">
        <p14:creationId xmlns:p14="http://schemas.microsoft.com/office/powerpoint/2010/main" val="30325322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Lottery: </a:t>
            </a:r>
            <a:r>
              <a:rPr lang="en-US" dirty="0" smtClean="0"/>
              <a:t>Song</a:t>
            </a:r>
            <a:endParaRPr lang="en-US" dirty="0"/>
          </a:p>
        </p:txBody>
      </p:sp>
      <p:sp>
        <p:nvSpPr>
          <p:cNvPr id="3" name="Content Placeholder 2"/>
          <p:cNvSpPr>
            <a:spLocks noGrp="1"/>
          </p:cNvSpPr>
          <p:nvPr>
            <p:ph idx="1"/>
          </p:nvPr>
        </p:nvSpPr>
        <p:spPr/>
        <p:txBody>
          <a:bodyPr/>
          <a:lstStyle/>
          <a:p>
            <a:pPr marL="68580" indent="0">
              <a:buNone/>
            </a:pPr>
            <a:r>
              <a:rPr lang="en-US" dirty="0" smtClean="0"/>
              <a:t>The final Countdown By Europe </a:t>
            </a:r>
          </a:p>
          <a:p>
            <a:pPr marL="68580" indent="0">
              <a:buNone/>
            </a:pPr>
            <a:r>
              <a:rPr lang="en-US" dirty="0"/>
              <a:t>It's the final countdown</a:t>
            </a:r>
            <a:br>
              <a:rPr lang="en-US" dirty="0"/>
            </a:br>
            <a:r>
              <a:rPr lang="en-US" dirty="0"/>
              <a:t>We're leaving together</a:t>
            </a:r>
            <a:br>
              <a:rPr lang="en-US" dirty="0"/>
            </a:br>
            <a:r>
              <a:rPr lang="en-US" dirty="0"/>
              <a:t>The final countdown </a:t>
            </a:r>
            <a:br>
              <a:rPr lang="en-US" dirty="0"/>
            </a:br>
            <a:r>
              <a:rPr lang="en-US" dirty="0"/>
              <a:t>We'll all miss her so</a:t>
            </a:r>
            <a:br>
              <a:rPr lang="en-US" dirty="0"/>
            </a:br>
            <a:r>
              <a:rPr lang="en-US" dirty="0"/>
              <a:t>It's the final countdown (final countdown)</a:t>
            </a:r>
            <a:br>
              <a:rPr lang="en-US" dirty="0"/>
            </a:br>
            <a:r>
              <a:rPr lang="en-US" dirty="0"/>
              <a:t>Oh, it's the final countdown</a:t>
            </a:r>
            <a:r>
              <a:rPr lang="en-US" dirty="0" smtClean="0"/>
              <a:t>.</a:t>
            </a:r>
          </a:p>
          <a:p>
            <a:pPr marL="68580" indent="0">
              <a:buNone/>
            </a:pPr>
            <a:r>
              <a:rPr lang="en-US" dirty="0" smtClean="0"/>
              <a:t>(a versus from the </a:t>
            </a:r>
            <a:r>
              <a:rPr lang="en-US" dirty="0" smtClean="0"/>
              <a:t>song Final countdown)</a:t>
            </a:r>
            <a:endParaRPr lang="en-US" dirty="0"/>
          </a:p>
        </p:txBody>
      </p:sp>
    </p:spTree>
    <p:extLst>
      <p:ext uri="{BB962C8B-B14F-4D97-AF65-F5344CB8AC3E}">
        <p14:creationId xmlns:p14="http://schemas.microsoft.com/office/powerpoint/2010/main" val="20604287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Reason why I picked this song</a:t>
            </a:r>
            <a:endParaRPr lang="en-US" dirty="0"/>
          </a:p>
        </p:txBody>
      </p:sp>
      <p:sp>
        <p:nvSpPr>
          <p:cNvPr id="3" name="Content Placeholder 2"/>
          <p:cNvSpPr>
            <a:spLocks noGrp="1"/>
          </p:cNvSpPr>
          <p:nvPr>
            <p:ph idx="1"/>
          </p:nvPr>
        </p:nvSpPr>
        <p:spPr/>
        <p:txBody>
          <a:bodyPr/>
          <a:lstStyle/>
          <a:p>
            <a:r>
              <a:rPr lang="en-US" dirty="0" smtClean="0"/>
              <a:t>I picked this song because it directly relates to the pending doom just like the Lottery were all the towns folk draw to see who gets killed or not.  When I hear this song now it reminds me of that girl Tessie from the Lottery knowing that its her time yet trying to fight it off.</a:t>
            </a:r>
            <a:endParaRPr lang="en-US" dirty="0"/>
          </a:p>
        </p:txBody>
      </p:sp>
    </p:spTree>
    <p:extLst>
      <p:ext uri="{BB962C8B-B14F-4D97-AF65-F5344CB8AC3E}">
        <p14:creationId xmlns:p14="http://schemas.microsoft.com/office/powerpoint/2010/main" val="22798326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90600"/>
            <a:ext cx="7024744" cy="1143000"/>
          </a:xfrm>
        </p:spPr>
        <p:txBody>
          <a:bodyPr/>
          <a:lstStyle/>
          <a:p>
            <a:r>
              <a:rPr lang="en-US" dirty="0" smtClean="0"/>
              <a:t>The lottery: Art </a:t>
            </a:r>
            <a:r>
              <a:rPr lang="en-US" dirty="0" smtClean="0"/>
              <a:t>symbol </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7400" y="2297708"/>
            <a:ext cx="4953000" cy="3534768"/>
          </a:xfrm>
        </p:spPr>
      </p:pic>
    </p:spTree>
    <p:extLst>
      <p:ext uri="{BB962C8B-B14F-4D97-AF65-F5344CB8AC3E}">
        <p14:creationId xmlns:p14="http://schemas.microsoft.com/office/powerpoint/2010/main" val="16350493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Reasoning for the Art</a:t>
            </a:r>
            <a:endParaRPr lang="en-US" dirty="0"/>
          </a:p>
        </p:txBody>
      </p:sp>
      <p:sp>
        <p:nvSpPr>
          <p:cNvPr id="3" name="Content Placeholder 2"/>
          <p:cNvSpPr>
            <a:spLocks noGrp="1"/>
          </p:cNvSpPr>
          <p:nvPr>
            <p:ph idx="1"/>
          </p:nvPr>
        </p:nvSpPr>
        <p:spPr/>
        <p:txBody>
          <a:bodyPr/>
          <a:lstStyle/>
          <a:p>
            <a:r>
              <a:rPr lang="en-US" dirty="0" smtClean="0"/>
              <a:t>I used this picture because it looks like someone who is being dragged down into the ground. Not only that but she/he looks like they are in grave pain. My guess is that it does not feel amazing to get stoned to death. I see the hand to symbolize kind of like her saying “Why me” Also if you look at her right eye it kind of looks like she is crying. </a:t>
            </a:r>
          </a:p>
        </p:txBody>
      </p:sp>
    </p:spTree>
    <p:extLst>
      <p:ext uri="{BB962C8B-B14F-4D97-AF65-F5344CB8AC3E}">
        <p14:creationId xmlns:p14="http://schemas.microsoft.com/office/powerpoint/2010/main" val="16145870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 are you going? Where have you been?: Song</a:t>
            </a:r>
            <a:endParaRPr lang="en-US" dirty="0"/>
          </a:p>
        </p:txBody>
      </p:sp>
      <p:sp>
        <p:nvSpPr>
          <p:cNvPr id="3" name="Content Placeholder 2"/>
          <p:cNvSpPr>
            <a:spLocks noGrp="1"/>
          </p:cNvSpPr>
          <p:nvPr>
            <p:ph idx="1"/>
          </p:nvPr>
        </p:nvSpPr>
        <p:spPr/>
        <p:txBody>
          <a:bodyPr/>
          <a:lstStyle/>
          <a:p>
            <a:r>
              <a:rPr lang="en-US" dirty="0" smtClean="0"/>
              <a:t>I am </a:t>
            </a:r>
            <a:r>
              <a:rPr lang="en-US" dirty="0" err="1" smtClean="0"/>
              <a:t>Exhumedjust</a:t>
            </a:r>
            <a:r>
              <a:rPr lang="en-US" dirty="0" smtClean="0"/>
              <a:t> a little less human and a lot more bitter and cold</a:t>
            </a:r>
          </a:p>
          <a:p>
            <a:pPr marL="68580" indent="0">
              <a:buNone/>
            </a:pPr>
            <a:r>
              <a:rPr lang="en-US" dirty="0" smtClean="0"/>
              <a:t>(Versus from Lip Gloss black)</a:t>
            </a:r>
          </a:p>
          <a:p>
            <a:pPr marL="68580" indent="0">
              <a:buNone/>
            </a:pPr>
            <a:r>
              <a:rPr lang="en-US" dirty="0" smtClean="0"/>
              <a:t>The reason I used this song is because it talks about evil beings. Right when I heard it I knew that it fit Arnold Friend. Every time I hear this song I think of a demon tricking an innocent girl into coming with him. </a:t>
            </a:r>
            <a:endParaRPr lang="en-US" dirty="0"/>
          </a:p>
        </p:txBody>
      </p:sp>
    </p:spTree>
    <p:extLst>
      <p:ext uri="{BB962C8B-B14F-4D97-AF65-F5344CB8AC3E}">
        <p14:creationId xmlns:p14="http://schemas.microsoft.com/office/powerpoint/2010/main" val="3459003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 are you going? Where have you been? :Art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9200" y="2438399"/>
            <a:ext cx="2819400" cy="2111829"/>
          </a:xfrm>
        </p:spPr>
      </p:pic>
      <p:sp>
        <p:nvSpPr>
          <p:cNvPr id="5" name="TextBox 4"/>
          <p:cNvSpPr txBox="1"/>
          <p:nvPr/>
        </p:nvSpPr>
        <p:spPr>
          <a:xfrm>
            <a:off x="1143000" y="4720046"/>
            <a:ext cx="4419600" cy="1477328"/>
          </a:xfrm>
          <a:prstGeom prst="rect">
            <a:avLst/>
          </a:prstGeom>
          <a:noFill/>
        </p:spPr>
        <p:txBody>
          <a:bodyPr wrap="square" rtlCol="0">
            <a:spAutoFit/>
          </a:bodyPr>
          <a:lstStyle/>
          <a:p>
            <a:r>
              <a:rPr lang="en-US" dirty="0" smtClean="0"/>
              <a:t>I used this picture because Arnold Friend is just like a leopard who is ready to pounce on his prey. Ready to strike yet has the patience to wait for his prey to make a mistake. </a:t>
            </a:r>
            <a:endParaRPr lang="en-US" dirty="0"/>
          </a:p>
        </p:txBody>
      </p:sp>
    </p:spTree>
    <p:extLst>
      <p:ext uri="{BB962C8B-B14F-4D97-AF65-F5344CB8AC3E}">
        <p14:creationId xmlns:p14="http://schemas.microsoft.com/office/powerpoint/2010/main" val="15415043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Orientation: Song</a:t>
            </a:r>
            <a:endParaRPr lang="en-US" dirty="0"/>
          </a:p>
        </p:txBody>
      </p:sp>
      <p:sp>
        <p:nvSpPr>
          <p:cNvPr id="3" name="Content Placeholder 2"/>
          <p:cNvSpPr>
            <a:spLocks noGrp="1"/>
          </p:cNvSpPr>
          <p:nvPr>
            <p:ph idx="1"/>
          </p:nvPr>
        </p:nvSpPr>
        <p:spPr/>
        <p:txBody>
          <a:bodyPr>
            <a:normAutofit fontScale="92500" lnSpcReduction="10000"/>
          </a:bodyPr>
          <a:lstStyle/>
          <a:p>
            <a:pPr marL="68580" indent="0">
              <a:buNone/>
            </a:pPr>
            <a:r>
              <a:rPr lang="en-US" dirty="0"/>
              <a:t>I am in misery</a:t>
            </a:r>
            <a:r>
              <a:rPr lang="en-US" dirty="0"/>
              <a:t/>
            </a:r>
            <a:br>
              <a:rPr lang="en-US" dirty="0"/>
            </a:br>
            <a:r>
              <a:rPr lang="en-US" dirty="0"/>
              <a:t>There </a:t>
            </a:r>
            <a:r>
              <a:rPr lang="en-US" dirty="0" err="1"/>
              <a:t>ain't</a:t>
            </a:r>
            <a:r>
              <a:rPr lang="en-US" dirty="0"/>
              <a:t> nobody</a:t>
            </a:r>
            <a:r>
              <a:rPr lang="en-US" dirty="0"/>
              <a:t/>
            </a:r>
            <a:br>
              <a:rPr lang="en-US" dirty="0"/>
            </a:br>
            <a:r>
              <a:rPr lang="en-US" dirty="0"/>
              <a:t>Who can comfort me</a:t>
            </a:r>
            <a:r>
              <a:rPr lang="en-US" dirty="0"/>
              <a:t/>
            </a:r>
            <a:br>
              <a:rPr lang="en-US" dirty="0"/>
            </a:br>
            <a:r>
              <a:rPr lang="en-US" dirty="0"/>
              <a:t>Oh yeah</a:t>
            </a:r>
            <a:r>
              <a:rPr lang="en-US" dirty="0"/>
              <a:t/>
            </a:r>
            <a:br>
              <a:rPr lang="en-US" dirty="0"/>
            </a:br>
            <a:r>
              <a:rPr lang="en-US" dirty="0"/>
              <a:t>Why won't you answer me?</a:t>
            </a:r>
            <a:r>
              <a:rPr lang="en-US" dirty="0"/>
              <a:t/>
            </a:r>
            <a:br>
              <a:rPr lang="en-US" dirty="0"/>
            </a:br>
            <a:r>
              <a:rPr lang="en-US" dirty="0"/>
              <a:t>Your silence is slowly killing me</a:t>
            </a:r>
            <a:r>
              <a:rPr lang="en-US" dirty="0"/>
              <a:t/>
            </a:r>
            <a:br>
              <a:rPr lang="en-US" dirty="0"/>
            </a:br>
            <a:r>
              <a:rPr lang="en-US" dirty="0"/>
              <a:t>Girl you really got me bad</a:t>
            </a:r>
            <a:r>
              <a:rPr lang="en-US" dirty="0"/>
              <a:t/>
            </a:r>
            <a:br>
              <a:rPr lang="en-US" dirty="0"/>
            </a:br>
            <a:r>
              <a:rPr lang="en-US" dirty="0"/>
              <a:t>You really got me bad</a:t>
            </a:r>
            <a:r>
              <a:rPr lang="en-US" dirty="0"/>
              <a:t/>
            </a:r>
            <a:br>
              <a:rPr lang="en-US" dirty="0"/>
            </a:br>
            <a:r>
              <a:rPr lang="en-US" dirty="0"/>
              <a:t>I'm </a:t>
            </a:r>
            <a:r>
              <a:rPr lang="en-US" dirty="0" err="1"/>
              <a:t>gonna</a:t>
            </a:r>
            <a:r>
              <a:rPr lang="en-US" dirty="0"/>
              <a:t> get you back</a:t>
            </a:r>
            <a:r>
              <a:rPr lang="en-US" dirty="0"/>
              <a:t/>
            </a:r>
            <a:br>
              <a:rPr lang="en-US" dirty="0"/>
            </a:br>
            <a:r>
              <a:rPr lang="en-US" dirty="0"/>
              <a:t>I'm </a:t>
            </a:r>
            <a:r>
              <a:rPr lang="en-US" dirty="0" err="1"/>
              <a:t>gonna</a:t>
            </a:r>
            <a:r>
              <a:rPr lang="en-US" dirty="0"/>
              <a:t> get you back</a:t>
            </a:r>
            <a:r>
              <a:rPr lang="en-US" dirty="0"/>
              <a:t/>
            </a:r>
            <a:br>
              <a:rPr lang="en-US" dirty="0"/>
            </a:br>
            <a:r>
              <a:rPr lang="en-US" dirty="0" smtClean="0"/>
              <a:t>(versus from Misery by Maroon 5)</a:t>
            </a:r>
            <a:endParaRPr lang="en-US" dirty="0"/>
          </a:p>
        </p:txBody>
      </p:sp>
    </p:spTree>
    <p:extLst>
      <p:ext uri="{BB962C8B-B14F-4D97-AF65-F5344CB8AC3E}">
        <p14:creationId xmlns:p14="http://schemas.microsoft.com/office/powerpoint/2010/main" val="39826335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Reasoning for song</a:t>
            </a:r>
            <a:endParaRPr lang="en-US" dirty="0"/>
          </a:p>
        </p:txBody>
      </p:sp>
      <p:sp>
        <p:nvSpPr>
          <p:cNvPr id="3" name="Content Placeholder 2"/>
          <p:cNvSpPr>
            <a:spLocks noGrp="1"/>
          </p:cNvSpPr>
          <p:nvPr>
            <p:ph idx="1"/>
          </p:nvPr>
        </p:nvSpPr>
        <p:spPr/>
        <p:txBody>
          <a:bodyPr/>
          <a:lstStyle/>
          <a:p>
            <a:pPr marL="68580" indent="0">
              <a:buNone/>
            </a:pPr>
            <a:r>
              <a:rPr lang="en-US" dirty="0" smtClean="0"/>
              <a:t>I used this song because of how the people seem at the office. It seems like an out of this world of an office where all the employees are in misery due to having a serial killer in the office. Or even having just weird people around. </a:t>
            </a:r>
            <a:endParaRPr lang="en-US" dirty="0"/>
          </a:p>
        </p:txBody>
      </p:sp>
    </p:spTree>
    <p:extLst>
      <p:ext uri="{BB962C8B-B14F-4D97-AF65-F5344CB8AC3E}">
        <p14:creationId xmlns:p14="http://schemas.microsoft.com/office/powerpoint/2010/main" val="372038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Cask Of Amontillado : Song and Art</a:t>
            </a:r>
            <a:endParaRPr lang="en-US" dirty="0"/>
          </a:p>
        </p:txBody>
      </p:sp>
      <p:sp>
        <p:nvSpPr>
          <p:cNvPr id="3" name="Content Placeholder 2"/>
          <p:cNvSpPr>
            <a:spLocks noGrp="1"/>
          </p:cNvSpPr>
          <p:nvPr>
            <p:ph idx="1"/>
          </p:nvPr>
        </p:nvSpPr>
        <p:spPr/>
        <p:txBody>
          <a:bodyPr/>
          <a:lstStyle/>
          <a:p>
            <a:r>
              <a:rPr lang="en-US" dirty="0"/>
              <a:t>If there's no one beside you</a:t>
            </a:r>
            <a:br>
              <a:rPr lang="en-US" dirty="0"/>
            </a:br>
            <a:r>
              <a:rPr lang="en-US" dirty="0"/>
              <a:t>When your soul embarks</a:t>
            </a:r>
            <a:br>
              <a:rPr lang="en-US" dirty="0"/>
            </a:br>
            <a:r>
              <a:rPr lang="en-US" dirty="0"/>
              <a:t>Then I'll follow you into the dark</a:t>
            </a:r>
            <a:br>
              <a:rPr lang="en-US" dirty="0"/>
            </a:br>
            <a:r>
              <a:rPr lang="en-US" dirty="0"/>
              <a:t>Then I'll follow you into the dark</a:t>
            </a:r>
          </a:p>
          <a:p>
            <a:pPr marL="68580" indent="0">
              <a:buNone/>
            </a:pPr>
            <a:r>
              <a:rPr lang="en-US" dirty="0" smtClean="0"/>
              <a:t>( section from the song I will follow you into the dark by Death Cab for Cutie)</a:t>
            </a:r>
            <a:endParaRPr lang="en-US" dirty="0"/>
          </a:p>
        </p:txBody>
      </p:sp>
    </p:spTree>
    <p:extLst>
      <p:ext uri="{BB962C8B-B14F-4D97-AF65-F5344CB8AC3E}">
        <p14:creationId xmlns:p14="http://schemas.microsoft.com/office/powerpoint/2010/main" val="10692144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Orientation : Art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400" y="2133601"/>
            <a:ext cx="3200400" cy="2057399"/>
          </a:xfrm>
        </p:spPr>
      </p:pic>
      <p:sp>
        <p:nvSpPr>
          <p:cNvPr id="5" name="TextBox 4"/>
          <p:cNvSpPr txBox="1"/>
          <p:nvPr/>
        </p:nvSpPr>
        <p:spPr>
          <a:xfrm>
            <a:off x="609600" y="4419600"/>
            <a:ext cx="8001000" cy="1200329"/>
          </a:xfrm>
          <a:prstGeom prst="rect">
            <a:avLst/>
          </a:prstGeom>
          <a:noFill/>
        </p:spPr>
        <p:txBody>
          <a:bodyPr wrap="square" rtlCol="0">
            <a:spAutoFit/>
          </a:bodyPr>
          <a:lstStyle/>
          <a:p>
            <a:r>
              <a:rPr lang="en-US" dirty="0" smtClean="0"/>
              <a:t>I used this to represent imagination. The reason I think that imagination is important because if you have it your different and everyone in the world is different and that’s what I think this story is trying to tell everyone that its ok to be different.</a:t>
            </a:r>
          </a:p>
        </p:txBody>
      </p:sp>
    </p:spTree>
    <p:extLst>
      <p:ext uri="{BB962C8B-B14F-4D97-AF65-F5344CB8AC3E}">
        <p14:creationId xmlns:p14="http://schemas.microsoft.com/office/powerpoint/2010/main" val="39160334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Reasoning for the song</a:t>
            </a:r>
            <a:endParaRPr lang="en-US" dirty="0"/>
          </a:p>
        </p:txBody>
      </p:sp>
      <p:sp>
        <p:nvSpPr>
          <p:cNvPr id="3" name="Content Placeholder 2"/>
          <p:cNvSpPr>
            <a:spLocks noGrp="1"/>
          </p:cNvSpPr>
          <p:nvPr>
            <p:ph idx="1"/>
          </p:nvPr>
        </p:nvSpPr>
        <p:spPr/>
        <p:txBody>
          <a:bodyPr>
            <a:normAutofit lnSpcReduction="10000"/>
          </a:bodyPr>
          <a:lstStyle/>
          <a:p>
            <a:r>
              <a:rPr lang="en-US" dirty="0" smtClean="0"/>
              <a:t> I used this song, even though its about happiness, because if someone where to look at it they could easily see an evil side of it. The reason I used the section above is because </a:t>
            </a:r>
            <a:r>
              <a:rPr lang="en-US" dirty="0" err="1" smtClean="0"/>
              <a:t>Montresor</a:t>
            </a:r>
            <a:r>
              <a:rPr lang="en-US" dirty="0" smtClean="0"/>
              <a:t> does lead </a:t>
            </a:r>
            <a:r>
              <a:rPr lang="en-US" dirty="0" err="1" smtClean="0"/>
              <a:t>fortunato</a:t>
            </a:r>
            <a:r>
              <a:rPr lang="en-US" dirty="0" smtClean="0"/>
              <a:t> into the dark and kills him. This is why I used this song. The song could be better used if seen through </a:t>
            </a:r>
            <a:r>
              <a:rPr lang="en-US" dirty="0" err="1" smtClean="0"/>
              <a:t>Fortunato’s</a:t>
            </a:r>
            <a:r>
              <a:rPr lang="en-US" dirty="0" smtClean="0"/>
              <a:t> side were he actually follows </a:t>
            </a:r>
            <a:r>
              <a:rPr lang="en-US" dirty="0" err="1" smtClean="0"/>
              <a:t>Montresor</a:t>
            </a:r>
            <a:r>
              <a:rPr lang="en-US" dirty="0" smtClean="0"/>
              <a:t> into the dark.</a:t>
            </a:r>
            <a:endParaRPr lang="en-US" dirty="0"/>
          </a:p>
        </p:txBody>
      </p:sp>
    </p:spTree>
    <p:extLst>
      <p:ext uri="{BB962C8B-B14F-4D97-AF65-F5344CB8AC3E}">
        <p14:creationId xmlns:p14="http://schemas.microsoft.com/office/powerpoint/2010/main" val="11762798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 for Cask of Amontillado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08595" y="2324100"/>
            <a:ext cx="6245822" cy="3508375"/>
          </a:xfrm>
        </p:spPr>
      </p:pic>
    </p:spTree>
    <p:extLst>
      <p:ext uri="{BB962C8B-B14F-4D97-AF65-F5344CB8AC3E}">
        <p14:creationId xmlns:p14="http://schemas.microsoft.com/office/powerpoint/2010/main" val="4120582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Reasoning for picture</a:t>
            </a:r>
            <a:endParaRPr lang="en-US" dirty="0"/>
          </a:p>
        </p:txBody>
      </p:sp>
      <p:sp>
        <p:nvSpPr>
          <p:cNvPr id="3" name="Content Placeholder 2"/>
          <p:cNvSpPr>
            <a:spLocks noGrp="1"/>
          </p:cNvSpPr>
          <p:nvPr>
            <p:ph idx="1"/>
          </p:nvPr>
        </p:nvSpPr>
        <p:spPr/>
        <p:txBody>
          <a:bodyPr>
            <a:normAutofit lnSpcReduction="10000"/>
          </a:bodyPr>
          <a:lstStyle/>
          <a:p>
            <a:r>
              <a:rPr lang="en-US" dirty="0" smtClean="0"/>
              <a:t>The reason I picked this picture was because of the broken casks as well as broken glasses on the ground. In the story it talks about how </a:t>
            </a:r>
            <a:r>
              <a:rPr lang="en-US" dirty="0" err="1" smtClean="0"/>
              <a:t>Fortunato</a:t>
            </a:r>
            <a:r>
              <a:rPr lang="en-US" dirty="0" smtClean="0"/>
              <a:t> drinks from the casks on his way to his death and how he throws his glass on the ground. This is also significant because it represents the treasure in which the names represent. Such as </a:t>
            </a:r>
            <a:r>
              <a:rPr lang="en-US" dirty="0" err="1" smtClean="0"/>
              <a:t>Fortunato</a:t>
            </a:r>
            <a:r>
              <a:rPr lang="en-US" dirty="0" smtClean="0"/>
              <a:t> being fortune and </a:t>
            </a:r>
            <a:r>
              <a:rPr lang="en-US" dirty="0" err="1" smtClean="0"/>
              <a:t>Montresor</a:t>
            </a:r>
            <a:r>
              <a:rPr lang="en-US" dirty="0" smtClean="0"/>
              <a:t> meaning my treasure. </a:t>
            </a:r>
            <a:endParaRPr lang="en-US" dirty="0"/>
          </a:p>
        </p:txBody>
      </p:sp>
    </p:spTree>
    <p:extLst>
      <p:ext uri="{BB962C8B-B14F-4D97-AF65-F5344CB8AC3E}">
        <p14:creationId xmlns:p14="http://schemas.microsoft.com/office/powerpoint/2010/main" val="24882426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lady and the tiger: Song </a:t>
            </a:r>
            <a:endParaRPr lang="en-US" dirty="0"/>
          </a:p>
        </p:txBody>
      </p:sp>
      <p:sp>
        <p:nvSpPr>
          <p:cNvPr id="3" name="Content Placeholder 2"/>
          <p:cNvSpPr>
            <a:spLocks noGrp="1"/>
          </p:cNvSpPr>
          <p:nvPr>
            <p:ph idx="1"/>
          </p:nvPr>
        </p:nvSpPr>
        <p:spPr/>
        <p:txBody>
          <a:bodyPr/>
          <a:lstStyle/>
          <a:p>
            <a:pPr marL="68580" indent="0">
              <a:buNone/>
            </a:pPr>
            <a:r>
              <a:rPr lang="en-US" dirty="0"/>
              <a:t>Baby, if I made you mad </a:t>
            </a:r>
            <a:r>
              <a:rPr lang="en-US" dirty="0"/>
              <a:t/>
            </a:r>
            <a:br>
              <a:rPr lang="en-US" dirty="0"/>
            </a:br>
            <a:r>
              <a:rPr lang="en-US" dirty="0"/>
              <a:t>For something I might have said, </a:t>
            </a:r>
            <a:r>
              <a:rPr lang="en-US" dirty="0"/>
              <a:t/>
            </a:r>
            <a:br>
              <a:rPr lang="en-US" dirty="0"/>
            </a:br>
            <a:r>
              <a:rPr lang="en-US" dirty="0"/>
              <a:t>Please, lets forget the past, </a:t>
            </a:r>
            <a:r>
              <a:rPr lang="en-US" dirty="0"/>
              <a:t/>
            </a:r>
            <a:br>
              <a:rPr lang="en-US" dirty="0"/>
            </a:br>
            <a:r>
              <a:rPr lang="en-US" dirty="0"/>
              <a:t>The future looks bright ahead, </a:t>
            </a:r>
            <a:r>
              <a:rPr lang="en-US" dirty="0"/>
              <a:t/>
            </a:r>
            <a:br>
              <a:rPr lang="en-US" dirty="0"/>
            </a:br>
            <a:r>
              <a:rPr lang="en-US" dirty="0"/>
              <a:t>Don't be cruel to a heart that's true. </a:t>
            </a:r>
            <a:r>
              <a:rPr lang="en-US" dirty="0"/>
              <a:t/>
            </a:r>
            <a:br>
              <a:rPr lang="en-US" dirty="0"/>
            </a:br>
            <a:r>
              <a:rPr lang="en-US" dirty="0"/>
              <a:t>I don't want no other love, </a:t>
            </a:r>
            <a:r>
              <a:rPr lang="en-US" dirty="0"/>
              <a:t/>
            </a:r>
            <a:br>
              <a:rPr lang="en-US" dirty="0"/>
            </a:br>
            <a:r>
              <a:rPr lang="en-US" dirty="0"/>
              <a:t>Baby it's just you I'm thinking of. </a:t>
            </a:r>
            <a:endParaRPr lang="en-US" dirty="0" smtClean="0"/>
          </a:p>
          <a:p>
            <a:pPr marL="68580" indent="0">
              <a:buNone/>
            </a:pPr>
            <a:r>
              <a:rPr lang="en-US" dirty="0" smtClean="0"/>
              <a:t>(versus in don’t be cruel by </a:t>
            </a:r>
            <a:r>
              <a:rPr lang="en-US" dirty="0" err="1" smtClean="0"/>
              <a:t>Elivis</a:t>
            </a:r>
            <a:r>
              <a:rPr lang="en-US" dirty="0" smtClean="0"/>
              <a:t> Presley)</a:t>
            </a:r>
            <a:endParaRPr lang="en-US" dirty="0"/>
          </a:p>
        </p:txBody>
      </p:sp>
    </p:spTree>
    <p:extLst>
      <p:ext uri="{BB962C8B-B14F-4D97-AF65-F5344CB8AC3E}">
        <p14:creationId xmlns:p14="http://schemas.microsoft.com/office/powerpoint/2010/main" val="30888495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Reasoning for song</a:t>
            </a:r>
            <a:endParaRPr lang="en-US" dirty="0"/>
          </a:p>
        </p:txBody>
      </p:sp>
      <p:sp>
        <p:nvSpPr>
          <p:cNvPr id="3" name="Content Placeholder 2"/>
          <p:cNvSpPr>
            <a:spLocks noGrp="1"/>
          </p:cNvSpPr>
          <p:nvPr>
            <p:ph idx="1"/>
          </p:nvPr>
        </p:nvSpPr>
        <p:spPr/>
        <p:txBody>
          <a:bodyPr/>
          <a:lstStyle/>
          <a:p>
            <a:pPr marL="68580" indent="0">
              <a:buNone/>
            </a:pPr>
            <a:r>
              <a:rPr lang="en-US" dirty="0" smtClean="0"/>
              <a:t>I used this song because the man in the ring is hoping that his lover the princess will tell him the right door to open. That’s why I think the line “Don’t Be cruel”  is perfect. In my opinion he is hoping that, even though the Princess will lose her love, she will tell him the door with the lady behind it not the on with the tiger. </a:t>
            </a:r>
            <a:endParaRPr lang="en-US" dirty="0"/>
          </a:p>
        </p:txBody>
      </p:sp>
    </p:spTree>
    <p:extLst>
      <p:ext uri="{BB962C8B-B14F-4D97-AF65-F5344CB8AC3E}">
        <p14:creationId xmlns:p14="http://schemas.microsoft.com/office/powerpoint/2010/main" val="6750523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Lady and the tiger: Art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2362200"/>
            <a:ext cx="5743303" cy="3524069"/>
          </a:xfrm>
        </p:spPr>
      </p:pic>
    </p:spTree>
    <p:extLst>
      <p:ext uri="{BB962C8B-B14F-4D97-AF65-F5344CB8AC3E}">
        <p14:creationId xmlns:p14="http://schemas.microsoft.com/office/powerpoint/2010/main" val="41446694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Reasoning for the Art</a:t>
            </a:r>
            <a:endParaRPr lang="en-US" dirty="0"/>
          </a:p>
        </p:txBody>
      </p:sp>
      <p:sp>
        <p:nvSpPr>
          <p:cNvPr id="3" name="Content Placeholder 2"/>
          <p:cNvSpPr>
            <a:spLocks noGrp="1"/>
          </p:cNvSpPr>
          <p:nvPr>
            <p:ph idx="1"/>
          </p:nvPr>
        </p:nvSpPr>
        <p:spPr/>
        <p:txBody>
          <a:bodyPr/>
          <a:lstStyle/>
          <a:p>
            <a:pPr marL="68580" indent="0">
              <a:buNone/>
            </a:pPr>
            <a:r>
              <a:rPr lang="en-US" dirty="0" smtClean="0"/>
              <a:t>I picked this art sculpture because it relates to how everyone now a days wears shoes. If it’s a bad pair of shoes or too tight or something in them its painful for someone to walk. Just like in this story. Either way he is going to hurt. If he goes with the lady he loses the love of his life. He goes with the tiger he dies. </a:t>
            </a:r>
            <a:endParaRPr lang="en-US" dirty="0"/>
          </a:p>
        </p:txBody>
      </p:sp>
    </p:spTree>
    <p:extLst>
      <p:ext uri="{BB962C8B-B14F-4D97-AF65-F5344CB8AC3E}">
        <p14:creationId xmlns:p14="http://schemas.microsoft.com/office/powerpoint/2010/main" val="356321736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177</TotalTime>
  <Words>822</Words>
  <Application>Microsoft Office PowerPoint</Application>
  <PresentationFormat>On-screen Show (4:3)</PresentationFormat>
  <Paragraphs>46</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Austin</vt:lpstr>
      <vt:lpstr>Portfolio </vt:lpstr>
      <vt:lpstr>The Cask Of Amontillado : Song and Art</vt:lpstr>
      <vt:lpstr>Reasoning for the song</vt:lpstr>
      <vt:lpstr>Art for Cask of Amontillado </vt:lpstr>
      <vt:lpstr>Reasoning for picture</vt:lpstr>
      <vt:lpstr>The lady and the tiger: Song </vt:lpstr>
      <vt:lpstr>Reasoning for song</vt:lpstr>
      <vt:lpstr>The Lady and the tiger: Art</vt:lpstr>
      <vt:lpstr>Reasoning for the Art</vt:lpstr>
      <vt:lpstr>The most Dangerous game: Song</vt:lpstr>
      <vt:lpstr>The Most Dangerous Game:Art</vt:lpstr>
      <vt:lpstr>The  Lottery: Song</vt:lpstr>
      <vt:lpstr>Reason why I picked this song</vt:lpstr>
      <vt:lpstr>The lottery: Art symbol </vt:lpstr>
      <vt:lpstr>Reasoning for the Art</vt:lpstr>
      <vt:lpstr>Where are you going? Where have you been?: Song</vt:lpstr>
      <vt:lpstr>Where are you going? Where have you been? :Art</vt:lpstr>
      <vt:lpstr>Orientation: Song</vt:lpstr>
      <vt:lpstr>Reasoning for song</vt:lpstr>
      <vt:lpstr>Orientation : Art</vt:lpstr>
    </vt:vector>
  </TitlesOfParts>
  <Company>Lausanne Collegiate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Portfolio</dc:title>
  <dc:creator>Jordan Mounce</dc:creator>
  <cp:lastModifiedBy>Jordan Mounce</cp:lastModifiedBy>
  <cp:revision>15</cp:revision>
  <dcterms:created xsi:type="dcterms:W3CDTF">2013-04-11T15:36:49Z</dcterms:created>
  <dcterms:modified xsi:type="dcterms:W3CDTF">2013-04-14T21:55:59Z</dcterms:modified>
</cp:coreProperties>
</file>